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92" r:id="rId1"/>
  </p:sldMasterIdLst>
  <p:sldIdLst>
    <p:sldId id="256" r:id="rId2"/>
    <p:sldId id="315" r:id="rId3"/>
    <p:sldId id="267" r:id="rId4"/>
    <p:sldId id="312" r:id="rId5"/>
    <p:sldId id="317" r:id="rId6"/>
    <p:sldId id="307" r:id="rId7"/>
    <p:sldId id="311" r:id="rId8"/>
    <p:sldId id="316" r:id="rId9"/>
    <p:sldId id="314" r:id="rId10"/>
    <p:sldId id="31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30.12.2014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30.12.2014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30.12.2014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30.12.2014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30.12.2014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30.12.2014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94FD8-3931-4E37-A4D3-6773E929C542}" type="datetimeFigureOut">
              <a:rPr lang="ru-RU" smtClean="0"/>
              <a:pPr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857232"/>
            <a:ext cx="8286808" cy="4781568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Анализ результатов муниципального этапа республиканской олимпиады по математике</a:t>
            </a:r>
            <a:endParaRPr lang="ru-RU" sz="48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285776"/>
            <a:ext cx="8229600" cy="1500198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Рекомендации</a:t>
            </a:r>
            <a:endParaRPr lang="ru-RU" sz="28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240211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8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ru-RU" sz="8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Руководителям общеобразовательных учреждений:</a:t>
            </a:r>
            <a:endParaRPr lang="ru-RU" sz="80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8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 Провести анализ результативности участия общеобразовательных учреждений на муниципальном этапе Республиканской олимпиады школьников, определить проблемы в подготовке участников олимпиады, наметить пути их решения до 01.03.2015 года. </a:t>
            </a:r>
          </a:p>
          <a:p>
            <a:r>
              <a:rPr lang="ru-RU" sz="8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 Обеспечить в общеобразовательных учреждениях создание равных условий для непрерывного развития способностей детей, подготовки их к  участию в олимпиадах. </a:t>
            </a:r>
          </a:p>
          <a:p>
            <a:r>
              <a:rPr lang="ru-RU" sz="8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3. Обеспечить в общеобразовательных учреждениях условия для повышения профессиональной компетентности педагогов в работе с одаренными детьми, в том числе по подготовке школьников к олимпиадам.</a:t>
            </a:r>
          </a:p>
          <a:p>
            <a:pPr lvl="0">
              <a:buNone/>
            </a:pPr>
            <a:r>
              <a:rPr lang="ru-RU" sz="8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ru-RU" sz="8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Учителям начальных классов:</a:t>
            </a:r>
            <a:endParaRPr lang="ru-RU" sz="80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8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При подготовке учащихся к олимпиадам учесть типичные ошибки, допущенные школьниками при выполнении олимпиадных заданий муниципального этапа 2014-2015 учебного года. </a:t>
            </a:r>
          </a:p>
          <a:p>
            <a:pPr lvl="0"/>
            <a:r>
              <a:rPr lang="ru-RU" sz="8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Учителям начальных классов СОШ №2, №6, лицея №12  готовить  победителя и призеров на республиканский этап олимпиады по математике.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sz="4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Цель:</a:t>
            </a:r>
            <a:r>
              <a:rPr lang="ru-RU" sz="4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подведение итогов проведения </a:t>
            </a:r>
            <a:r>
              <a:rPr lang="ru-RU" sz="44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муниципаль-ной</a:t>
            </a:r>
            <a:r>
              <a:rPr lang="ru-RU" sz="4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предметной олимпиады по математике</a:t>
            </a:r>
            <a:endParaRPr lang="ru-RU" sz="4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85852" y="357166"/>
            <a:ext cx="7478078" cy="1071570"/>
          </a:xfrm>
        </p:spPr>
        <p:txBody>
          <a:bodyPr>
            <a:normAutofit/>
          </a:bodyPr>
          <a:lstStyle/>
          <a:p>
            <a:r>
              <a:rPr lang="ru-RU" sz="6000" b="1" i="1" dirty="0" smtClean="0"/>
              <a:t>	</a:t>
            </a:r>
            <a:endParaRPr lang="ru-RU" sz="6000" b="1" i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57158" y="1000108"/>
            <a:ext cx="8339166" cy="2388242"/>
          </a:xfrm>
        </p:spPr>
        <p:txBody>
          <a:bodyPr>
            <a:normAutofit fontScale="92500"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Всего учащихся 4 классов по муниципальному району </a:t>
            </a:r>
            <a:r>
              <a:rPr lang="ru-RU" sz="4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4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826</a:t>
            </a:r>
          </a:p>
          <a:p>
            <a:r>
              <a:rPr lang="ru-RU" sz="4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Приняли участие  </a:t>
            </a:r>
            <a:r>
              <a:rPr lang="ru-RU" sz="4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4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54</a:t>
            </a:r>
            <a:r>
              <a:rPr lang="ru-RU" sz="4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(6,5%)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4525963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Приняли участие –  учащиеся 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30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общеобразовательных учреждений</a:t>
            </a:r>
          </a:p>
          <a:p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 приняли участие – учащиеся 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общеобразовательных учреждений (Старописьмянская ООШ, Ивановская 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ООШ)</a:t>
            </a:r>
            <a:endParaRPr lang="ru-RU" sz="3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Мордва – </a:t>
            </a:r>
            <a:r>
              <a:rPr lang="ru-RU" sz="3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Карамалкинской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ООШ и </a:t>
            </a:r>
            <a:r>
              <a:rPr lang="ru-RU" sz="36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Урдалинской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ООШ  - 4 классов в 2014-2015 учебном году нет.</a:t>
            </a:r>
            <a:endParaRPr lang="ru-RU" sz="3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290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Олимпиадные задания состояли из двух блоков: </a:t>
            </a:r>
          </a:p>
          <a:p>
            <a:pPr>
              <a:buNone/>
            </a:pPr>
            <a:r>
              <a:rPr lang="ru-RU" sz="40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Первый блок -10 заданий, из 5 предложенных вариантов необходимо отметить 1 правильный вариант.</a:t>
            </a:r>
          </a:p>
          <a:p>
            <a:pPr>
              <a:buNone/>
            </a:pPr>
            <a:r>
              <a:rPr lang="ru-RU" sz="40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Второй блок -10 заданий, в задачах данного блока необходимо написать правильный ответ.</a:t>
            </a:r>
            <a:endParaRPr lang="ru-RU" sz="4000" dirty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31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Результаты олимпиады по математике 4 классы (городские ОУ)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214422"/>
          <a:ext cx="8572560" cy="5429288"/>
        </p:xfrm>
        <a:graphic>
          <a:graphicData uri="http://schemas.openxmlformats.org/drawingml/2006/table">
            <a:tbl>
              <a:tblPr/>
              <a:tblGrid>
                <a:gridCol w="928694"/>
                <a:gridCol w="2071702"/>
                <a:gridCol w="1857388"/>
                <a:gridCol w="1857388"/>
                <a:gridCol w="1857388"/>
              </a:tblGrid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ШКОЛЫ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ученик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ученик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ученик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ООШ №1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№2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№3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№4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№5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8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№6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51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№7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№8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8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№10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8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Гимназия №11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8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Лицей №12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8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№13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Результаты олимпиады по математике 4 классы (сельские школы)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071546"/>
          <a:ext cx="8429684" cy="5726976"/>
        </p:xfrm>
        <a:graphic>
          <a:graphicData uri="http://schemas.openxmlformats.org/drawingml/2006/table">
            <a:tbl>
              <a:tblPr/>
              <a:tblGrid>
                <a:gridCol w="714380"/>
                <a:gridCol w="2857520"/>
                <a:gridCol w="2500330"/>
                <a:gridCol w="2357454"/>
              </a:tblGrid>
              <a:tr h="430474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ОУ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ученик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ученик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811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Подлесная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97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Каркалинская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97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Ново-Сережкинская СОШ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957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Керлигачская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97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Сугушлинская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807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Тимяшевская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97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Старокувакская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97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Старо-Иштерякская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97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Зеленорощинская СОШ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97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Шугуровская СОШ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97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Новоиштерякская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97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Зай-Каратайская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97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Куакбашская ООШ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97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Урмышлинская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97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Нижнечершилинская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97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Сарабикуловская ООШ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110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Новочершилинская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382"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Федотовская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Победители и призеры олимпиады</a:t>
            </a:r>
            <a:endParaRPr lang="ru-RU" sz="32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Лисейчиков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Глеб ,ученик лицея №12 - 56 баллов, победитель, учитель Егорова Людмила Владимировна.</a:t>
            </a:r>
          </a:p>
          <a:p>
            <a:r>
              <a:rPr lang="ru-RU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Портняжкина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Анастасия, ученица СОШ №6 - 51 балл, призер, учитель </a:t>
            </a:r>
            <a:r>
              <a:rPr lang="ru-RU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Вахитова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Альфиза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Альфисовна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Идиятова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Альбина,ученица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СОШ №2 - 50 баллов, призер, учитель </a:t>
            </a:r>
            <a:r>
              <a:rPr lang="ru-RU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Прокопичева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Людмила Ивановна.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Выводы</a:t>
            </a:r>
            <a:endParaRPr lang="ru-RU" sz="32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525963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3500" dirty="0" smtClean="0">
                <a:latin typeface="Arial" pitchFamily="34" charset="0"/>
                <a:cs typeface="Arial" pitchFamily="34" charset="0"/>
              </a:rPr>
              <a:t>           </a:t>
            </a:r>
            <a:r>
              <a:rPr lang="ru-RU" sz="1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 одной из причин затруднений  у учащихся можно отнести нехватку </a:t>
            </a:r>
            <a:r>
              <a:rPr lang="ru-RU" sz="128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внепрограммых</a:t>
            </a:r>
            <a:r>
              <a:rPr lang="ru-RU" sz="1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знаний, невысокий уровень кругозора. </a:t>
            </a:r>
          </a:p>
          <a:p>
            <a:pPr>
              <a:buNone/>
            </a:pPr>
            <a:r>
              <a:rPr lang="ru-RU" sz="1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В целом, результаты муниципального этапа предметной олимпиады </a:t>
            </a:r>
            <a:r>
              <a:rPr lang="ru-RU" sz="128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 математике говорят </a:t>
            </a:r>
            <a:r>
              <a:rPr lang="ru-RU" sz="1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 невысоком уровне подготовки учащихся к выполнению нестандартных заданий, так как отсутствует целенаправленная работа со стороны учителей по подготовке детей к участию  на предметных олимпиадах.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1195</TotalTime>
  <Words>430</Words>
  <Application>Microsoft Office PowerPoint</Application>
  <PresentationFormat>Экран (4:3)</PresentationFormat>
  <Paragraphs>152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</vt:lpstr>
      <vt:lpstr>Слайд 2</vt:lpstr>
      <vt:lpstr> </vt:lpstr>
      <vt:lpstr>Слайд 4</vt:lpstr>
      <vt:lpstr>Слайд 5</vt:lpstr>
      <vt:lpstr> Результаты олимпиады по математике 4 классы (городские ОУ) </vt:lpstr>
      <vt:lpstr>Результаты олимпиады по математике 4 классы (сельские школы) </vt:lpstr>
      <vt:lpstr>Победители и призеры олимпиады</vt:lpstr>
      <vt:lpstr>Выводы</vt:lpstr>
      <vt:lpstr>Рекомендации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Admin</cp:lastModifiedBy>
  <cp:revision>143</cp:revision>
  <dcterms:created xsi:type="dcterms:W3CDTF">2012-12-17T07:09:56Z</dcterms:created>
  <dcterms:modified xsi:type="dcterms:W3CDTF">2014-12-30T10:23:36Z</dcterms:modified>
</cp:coreProperties>
</file>